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6" r:id="rId13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2" Type="http://schemas.openxmlformats.org/officeDocument/2006/relationships/slide" Target="slides/slide6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33c5e4031b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g33c5e4031bd_0_4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5.png"/></Relationships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629"/>
          <p:cNvSpPr txBox="1"/>
          <p:nvPr>
            <p:ph type="title"/>
          </p:nvPr>
        </p:nvSpPr>
        <p:spPr>
          <a:xfrm>
            <a:off x="381000" y="228600"/>
            <a:ext cx="784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Decimals to Fractions</a:t>
            </a:r>
            <a:endParaRPr/>
          </a:p>
        </p:txBody>
      </p:sp>
      <p:sp>
        <p:nvSpPr>
          <p:cNvPr id="4252" name="Google Shape;4252;p629"/>
          <p:cNvSpPr txBox="1"/>
          <p:nvPr/>
        </p:nvSpPr>
        <p:spPr>
          <a:xfrm>
            <a:off x="4267200" y="1407319"/>
            <a:ext cx="1828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.5</a:t>
            </a:r>
            <a:endParaRPr/>
          </a:p>
        </p:txBody>
      </p:sp>
      <p:cxnSp>
        <p:nvCxnSpPr>
          <p:cNvPr id="4253" name="Google Shape;4253;p629"/>
          <p:cNvCxnSpPr/>
          <p:nvPr/>
        </p:nvCxnSpPr>
        <p:spPr>
          <a:xfrm flipH="1" rot="10800000">
            <a:off x="4800600" y="2000400"/>
            <a:ext cx="1500" cy="514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54" name="Google Shape;4254;p629"/>
          <p:cNvSpPr txBox="1"/>
          <p:nvPr/>
        </p:nvSpPr>
        <p:spPr>
          <a:xfrm>
            <a:off x="4953000" y="2150269"/>
            <a:ext cx="3276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is in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tenths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</a:t>
            </a:r>
            <a:endParaRPr/>
          </a:p>
        </p:txBody>
      </p:sp>
      <p:cxnSp>
        <p:nvCxnSpPr>
          <p:cNvPr id="4255" name="Google Shape;4255;p629"/>
          <p:cNvCxnSpPr/>
          <p:nvPr/>
        </p:nvCxnSpPr>
        <p:spPr>
          <a:xfrm>
            <a:off x="5867400" y="2743200"/>
            <a:ext cx="1500" cy="16575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56" name="Google Shape;4256;p629"/>
          <p:cNvCxnSpPr/>
          <p:nvPr/>
        </p:nvCxnSpPr>
        <p:spPr>
          <a:xfrm flipH="1">
            <a:off x="4114800" y="4400550"/>
            <a:ext cx="1752600" cy="1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57" name="Google Shape;4257;p629"/>
          <p:cNvSpPr txBox="1"/>
          <p:nvPr/>
        </p:nvSpPr>
        <p:spPr>
          <a:xfrm>
            <a:off x="3200400" y="3967163"/>
            <a:ext cx="1143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endParaRPr/>
          </a:p>
        </p:txBody>
      </p:sp>
      <p:cxnSp>
        <p:nvCxnSpPr>
          <p:cNvPr id="4258" name="Google Shape;4258;p629"/>
          <p:cNvCxnSpPr/>
          <p:nvPr/>
        </p:nvCxnSpPr>
        <p:spPr>
          <a:xfrm>
            <a:off x="3276600" y="4036219"/>
            <a:ext cx="1066800" cy="120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59" name="Google Shape;4259;p629"/>
          <p:cNvSpPr txBox="1"/>
          <p:nvPr/>
        </p:nvSpPr>
        <p:spPr>
          <a:xfrm>
            <a:off x="3429000" y="3395663"/>
            <a:ext cx="685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/>
          </a:p>
        </p:txBody>
      </p:sp>
      <p:pic>
        <p:nvPicPr>
          <p:cNvPr id="4260" name="Google Shape;4260;p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675" y="49625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